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552" r:id="rId11"/>
    <p:sldId id="55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871D5-95FB-4183-AC9C-790CA9B0AB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DA0533-DC4D-4176-A901-B7E131B905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DF8E720-8F15-4435-B6AF-3769B64EB3FC}"/>
              </a:ext>
            </a:extLst>
          </p:cNvPr>
          <p:cNvSpPr>
            <a:spLocks noGrp="1"/>
          </p:cNvSpPr>
          <p:nvPr>
            <p:ph type="dt" sz="half" idx="10"/>
          </p:nvPr>
        </p:nvSpPr>
        <p:spPr/>
        <p:txBody>
          <a:bodyPr/>
          <a:lstStyle/>
          <a:p>
            <a:fld id="{25D4C9AC-1DB9-47E4-982A-A27BB228C6B9}" type="datetimeFigureOut">
              <a:rPr lang="en-US" smtClean="0"/>
              <a:t>3/19/2019</a:t>
            </a:fld>
            <a:endParaRPr lang="en-US"/>
          </a:p>
        </p:txBody>
      </p:sp>
      <p:sp>
        <p:nvSpPr>
          <p:cNvPr id="5" name="Footer Placeholder 4">
            <a:extLst>
              <a:ext uri="{FF2B5EF4-FFF2-40B4-BE49-F238E27FC236}">
                <a16:creationId xmlns:a16="http://schemas.microsoft.com/office/drawing/2014/main" id="{D84A1918-A1B8-45D4-B434-A0403DFFC1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DC16F3-F57E-454C-ADD7-41E0BA2035FB}"/>
              </a:ext>
            </a:extLst>
          </p:cNvPr>
          <p:cNvSpPr>
            <a:spLocks noGrp="1"/>
          </p:cNvSpPr>
          <p:nvPr>
            <p:ph type="sldNum" sz="quarter" idx="12"/>
          </p:nvPr>
        </p:nvSpPr>
        <p:spPr/>
        <p:txBody>
          <a:bodyPr/>
          <a:lstStyle/>
          <a:p>
            <a:fld id="{3B58E002-02DF-4CB2-8CA5-4EF353513C42}" type="slidenum">
              <a:rPr lang="en-US" smtClean="0"/>
              <a:t>‹#›</a:t>
            </a:fld>
            <a:endParaRPr lang="en-US"/>
          </a:p>
        </p:txBody>
      </p:sp>
    </p:spTree>
    <p:extLst>
      <p:ext uri="{BB962C8B-B14F-4D97-AF65-F5344CB8AC3E}">
        <p14:creationId xmlns:p14="http://schemas.microsoft.com/office/powerpoint/2010/main" val="1205406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5755F-0EC8-4B8D-9303-1528E40CAC9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2BAD68-6077-457A-81E2-EE6CF71256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2E9E96-75FF-4645-9773-BCDEA271A305}"/>
              </a:ext>
            </a:extLst>
          </p:cNvPr>
          <p:cNvSpPr>
            <a:spLocks noGrp="1"/>
          </p:cNvSpPr>
          <p:nvPr>
            <p:ph type="dt" sz="half" idx="10"/>
          </p:nvPr>
        </p:nvSpPr>
        <p:spPr/>
        <p:txBody>
          <a:bodyPr/>
          <a:lstStyle/>
          <a:p>
            <a:fld id="{25D4C9AC-1DB9-47E4-982A-A27BB228C6B9}" type="datetimeFigureOut">
              <a:rPr lang="en-US" smtClean="0"/>
              <a:t>3/19/2019</a:t>
            </a:fld>
            <a:endParaRPr lang="en-US"/>
          </a:p>
        </p:txBody>
      </p:sp>
      <p:sp>
        <p:nvSpPr>
          <p:cNvPr id="5" name="Footer Placeholder 4">
            <a:extLst>
              <a:ext uri="{FF2B5EF4-FFF2-40B4-BE49-F238E27FC236}">
                <a16:creationId xmlns:a16="http://schemas.microsoft.com/office/drawing/2014/main" id="{B4F237CA-8636-4CB5-830C-F4AB92BD1C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C2BE04-B578-4732-93C3-1EF00ADEEF2A}"/>
              </a:ext>
            </a:extLst>
          </p:cNvPr>
          <p:cNvSpPr>
            <a:spLocks noGrp="1"/>
          </p:cNvSpPr>
          <p:nvPr>
            <p:ph type="sldNum" sz="quarter" idx="12"/>
          </p:nvPr>
        </p:nvSpPr>
        <p:spPr/>
        <p:txBody>
          <a:bodyPr/>
          <a:lstStyle/>
          <a:p>
            <a:fld id="{3B58E002-02DF-4CB2-8CA5-4EF353513C42}" type="slidenum">
              <a:rPr lang="en-US" smtClean="0"/>
              <a:t>‹#›</a:t>
            </a:fld>
            <a:endParaRPr lang="en-US"/>
          </a:p>
        </p:txBody>
      </p:sp>
    </p:spTree>
    <p:extLst>
      <p:ext uri="{BB962C8B-B14F-4D97-AF65-F5344CB8AC3E}">
        <p14:creationId xmlns:p14="http://schemas.microsoft.com/office/powerpoint/2010/main" val="3022400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59E23E-127D-4DF7-9815-D4CAC3DEBEA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23EA0F-1BF3-4A7E-811C-FE5581EA7A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2F491C-CE82-41B1-9E8D-2D38F2AFA744}"/>
              </a:ext>
            </a:extLst>
          </p:cNvPr>
          <p:cNvSpPr>
            <a:spLocks noGrp="1"/>
          </p:cNvSpPr>
          <p:nvPr>
            <p:ph type="dt" sz="half" idx="10"/>
          </p:nvPr>
        </p:nvSpPr>
        <p:spPr/>
        <p:txBody>
          <a:bodyPr/>
          <a:lstStyle/>
          <a:p>
            <a:fld id="{25D4C9AC-1DB9-47E4-982A-A27BB228C6B9}" type="datetimeFigureOut">
              <a:rPr lang="en-US" smtClean="0"/>
              <a:t>3/19/2019</a:t>
            </a:fld>
            <a:endParaRPr lang="en-US"/>
          </a:p>
        </p:txBody>
      </p:sp>
      <p:sp>
        <p:nvSpPr>
          <p:cNvPr id="5" name="Footer Placeholder 4">
            <a:extLst>
              <a:ext uri="{FF2B5EF4-FFF2-40B4-BE49-F238E27FC236}">
                <a16:creationId xmlns:a16="http://schemas.microsoft.com/office/drawing/2014/main" id="{E8BFE512-718D-44CA-990D-4BF7C30D12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1EC42E-91CB-45D2-9B44-331AA25B6448}"/>
              </a:ext>
            </a:extLst>
          </p:cNvPr>
          <p:cNvSpPr>
            <a:spLocks noGrp="1"/>
          </p:cNvSpPr>
          <p:nvPr>
            <p:ph type="sldNum" sz="quarter" idx="12"/>
          </p:nvPr>
        </p:nvSpPr>
        <p:spPr/>
        <p:txBody>
          <a:bodyPr/>
          <a:lstStyle/>
          <a:p>
            <a:fld id="{3B58E002-02DF-4CB2-8CA5-4EF353513C42}" type="slidenum">
              <a:rPr lang="en-US" smtClean="0"/>
              <a:t>‹#›</a:t>
            </a:fld>
            <a:endParaRPr lang="en-US"/>
          </a:p>
        </p:txBody>
      </p:sp>
    </p:spTree>
    <p:extLst>
      <p:ext uri="{BB962C8B-B14F-4D97-AF65-F5344CB8AC3E}">
        <p14:creationId xmlns:p14="http://schemas.microsoft.com/office/powerpoint/2010/main" val="3152706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F615C-413F-4F73-9814-702DE08F4D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FD1812-2A4E-4705-9E5A-B865DFACE5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928232-0C59-4ACB-BB79-3E2CB698286D}"/>
              </a:ext>
            </a:extLst>
          </p:cNvPr>
          <p:cNvSpPr>
            <a:spLocks noGrp="1"/>
          </p:cNvSpPr>
          <p:nvPr>
            <p:ph type="dt" sz="half" idx="10"/>
          </p:nvPr>
        </p:nvSpPr>
        <p:spPr/>
        <p:txBody>
          <a:bodyPr/>
          <a:lstStyle/>
          <a:p>
            <a:fld id="{25D4C9AC-1DB9-47E4-982A-A27BB228C6B9}" type="datetimeFigureOut">
              <a:rPr lang="en-US" smtClean="0"/>
              <a:t>3/19/2019</a:t>
            </a:fld>
            <a:endParaRPr lang="en-US"/>
          </a:p>
        </p:txBody>
      </p:sp>
      <p:sp>
        <p:nvSpPr>
          <p:cNvPr id="5" name="Footer Placeholder 4">
            <a:extLst>
              <a:ext uri="{FF2B5EF4-FFF2-40B4-BE49-F238E27FC236}">
                <a16:creationId xmlns:a16="http://schemas.microsoft.com/office/drawing/2014/main" id="{11D627A0-A853-43F7-9754-09FD785ECA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9C16EE-7BD2-4016-85C9-AE174BEEC7C6}"/>
              </a:ext>
            </a:extLst>
          </p:cNvPr>
          <p:cNvSpPr>
            <a:spLocks noGrp="1"/>
          </p:cNvSpPr>
          <p:nvPr>
            <p:ph type="sldNum" sz="quarter" idx="12"/>
          </p:nvPr>
        </p:nvSpPr>
        <p:spPr/>
        <p:txBody>
          <a:bodyPr/>
          <a:lstStyle/>
          <a:p>
            <a:fld id="{3B58E002-02DF-4CB2-8CA5-4EF353513C42}" type="slidenum">
              <a:rPr lang="en-US" smtClean="0"/>
              <a:t>‹#›</a:t>
            </a:fld>
            <a:endParaRPr lang="en-US"/>
          </a:p>
        </p:txBody>
      </p:sp>
    </p:spTree>
    <p:extLst>
      <p:ext uri="{BB962C8B-B14F-4D97-AF65-F5344CB8AC3E}">
        <p14:creationId xmlns:p14="http://schemas.microsoft.com/office/powerpoint/2010/main" val="3294864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1DD22-B8A1-4724-BAD1-1E25DAD85FA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F1C342B-5D10-4839-AE31-3C2772B9C7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DCCF67-AD27-443A-9AE4-8F15ED1F6E19}"/>
              </a:ext>
            </a:extLst>
          </p:cNvPr>
          <p:cNvSpPr>
            <a:spLocks noGrp="1"/>
          </p:cNvSpPr>
          <p:nvPr>
            <p:ph type="dt" sz="half" idx="10"/>
          </p:nvPr>
        </p:nvSpPr>
        <p:spPr/>
        <p:txBody>
          <a:bodyPr/>
          <a:lstStyle/>
          <a:p>
            <a:fld id="{25D4C9AC-1DB9-47E4-982A-A27BB228C6B9}" type="datetimeFigureOut">
              <a:rPr lang="en-US" smtClean="0"/>
              <a:t>3/19/2019</a:t>
            </a:fld>
            <a:endParaRPr lang="en-US"/>
          </a:p>
        </p:txBody>
      </p:sp>
      <p:sp>
        <p:nvSpPr>
          <p:cNvPr id="5" name="Footer Placeholder 4">
            <a:extLst>
              <a:ext uri="{FF2B5EF4-FFF2-40B4-BE49-F238E27FC236}">
                <a16:creationId xmlns:a16="http://schemas.microsoft.com/office/drawing/2014/main" id="{A7E3C067-EBC4-450B-9E71-39E22D5AFA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165192-EB35-481D-8A88-513AEDF5B856}"/>
              </a:ext>
            </a:extLst>
          </p:cNvPr>
          <p:cNvSpPr>
            <a:spLocks noGrp="1"/>
          </p:cNvSpPr>
          <p:nvPr>
            <p:ph type="sldNum" sz="quarter" idx="12"/>
          </p:nvPr>
        </p:nvSpPr>
        <p:spPr/>
        <p:txBody>
          <a:bodyPr/>
          <a:lstStyle/>
          <a:p>
            <a:fld id="{3B58E002-02DF-4CB2-8CA5-4EF353513C42}" type="slidenum">
              <a:rPr lang="en-US" smtClean="0"/>
              <a:t>‹#›</a:t>
            </a:fld>
            <a:endParaRPr lang="en-US"/>
          </a:p>
        </p:txBody>
      </p:sp>
    </p:spTree>
    <p:extLst>
      <p:ext uri="{BB962C8B-B14F-4D97-AF65-F5344CB8AC3E}">
        <p14:creationId xmlns:p14="http://schemas.microsoft.com/office/powerpoint/2010/main" val="3035578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400F-AED9-4C75-AC02-A8CA04AB04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3E17DD-AF2B-4CCF-B1CA-560F71D0A0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55E5C6-9B25-49FA-AE97-25EFC7E7384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914EABD-4FE7-4844-8EDA-5CAE1C4438E9}"/>
              </a:ext>
            </a:extLst>
          </p:cNvPr>
          <p:cNvSpPr>
            <a:spLocks noGrp="1"/>
          </p:cNvSpPr>
          <p:nvPr>
            <p:ph type="dt" sz="half" idx="10"/>
          </p:nvPr>
        </p:nvSpPr>
        <p:spPr/>
        <p:txBody>
          <a:bodyPr/>
          <a:lstStyle/>
          <a:p>
            <a:fld id="{25D4C9AC-1DB9-47E4-982A-A27BB228C6B9}" type="datetimeFigureOut">
              <a:rPr lang="en-US" smtClean="0"/>
              <a:t>3/19/2019</a:t>
            </a:fld>
            <a:endParaRPr lang="en-US"/>
          </a:p>
        </p:txBody>
      </p:sp>
      <p:sp>
        <p:nvSpPr>
          <p:cNvPr id="6" name="Footer Placeholder 5">
            <a:extLst>
              <a:ext uri="{FF2B5EF4-FFF2-40B4-BE49-F238E27FC236}">
                <a16:creationId xmlns:a16="http://schemas.microsoft.com/office/drawing/2014/main" id="{54BB737F-58C5-4575-93D6-A23CD6075C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86E332-845F-4719-AC5A-F0A31158871B}"/>
              </a:ext>
            </a:extLst>
          </p:cNvPr>
          <p:cNvSpPr>
            <a:spLocks noGrp="1"/>
          </p:cNvSpPr>
          <p:nvPr>
            <p:ph type="sldNum" sz="quarter" idx="12"/>
          </p:nvPr>
        </p:nvSpPr>
        <p:spPr/>
        <p:txBody>
          <a:bodyPr/>
          <a:lstStyle/>
          <a:p>
            <a:fld id="{3B58E002-02DF-4CB2-8CA5-4EF353513C42}" type="slidenum">
              <a:rPr lang="en-US" smtClean="0"/>
              <a:t>‹#›</a:t>
            </a:fld>
            <a:endParaRPr lang="en-US"/>
          </a:p>
        </p:txBody>
      </p:sp>
    </p:spTree>
    <p:extLst>
      <p:ext uri="{BB962C8B-B14F-4D97-AF65-F5344CB8AC3E}">
        <p14:creationId xmlns:p14="http://schemas.microsoft.com/office/powerpoint/2010/main" val="4251473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67C5E-02EA-452A-B66D-DFD264A5E61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BB4DD3-42EB-4180-81EB-BF109B0EDF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8CAB95-500D-43B1-9942-15E72D55DCE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DAF83F-A754-445C-BCC6-E810E6DD40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37037A-6776-422F-A4C5-E211B24AF5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D1C9D3-7154-4B60-9D0C-600C14E9E8B0}"/>
              </a:ext>
            </a:extLst>
          </p:cNvPr>
          <p:cNvSpPr>
            <a:spLocks noGrp="1"/>
          </p:cNvSpPr>
          <p:nvPr>
            <p:ph type="dt" sz="half" idx="10"/>
          </p:nvPr>
        </p:nvSpPr>
        <p:spPr/>
        <p:txBody>
          <a:bodyPr/>
          <a:lstStyle/>
          <a:p>
            <a:fld id="{25D4C9AC-1DB9-47E4-982A-A27BB228C6B9}" type="datetimeFigureOut">
              <a:rPr lang="en-US" smtClean="0"/>
              <a:t>3/19/2019</a:t>
            </a:fld>
            <a:endParaRPr lang="en-US"/>
          </a:p>
        </p:txBody>
      </p:sp>
      <p:sp>
        <p:nvSpPr>
          <p:cNvPr id="8" name="Footer Placeholder 7">
            <a:extLst>
              <a:ext uri="{FF2B5EF4-FFF2-40B4-BE49-F238E27FC236}">
                <a16:creationId xmlns:a16="http://schemas.microsoft.com/office/drawing/2014/main" id="{B2C363F9-DA73-4262-A4B1-755B34CD010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9EFA04-617D-4A24-9555-25FB58DDCB86}"/>
              </a:ext>
            </a:extLst>
          </p:cNvPr>
          <p:cNvSpPr>
            <a:spLocks noGrp="1"/>
          </p:cNvSpPr>
          <p:nvPr>
            <p:ph type="sldNum" sz="quarter" idx="12"/>
          </p:nvPr>
        </p:nvSpPr>
        <p:spPr/>
        <p:txBody>
          <a:bodyPr/>
          <a:lstStyle/>
          <a:p>
            <a:fld id="{3B58E002-02DF-4CB2-8CA5-4EF353513C42}" type="slidenum">
              <a:rPr lang="en-US" smtClean="0"/>
              <a:t>‹#›</a:t>
            </a:fld>
            <a:endParaRPr lang="en-US"/>
          </a:p>
        </p:txBody>
      </p:sp>
    </p:spTree>
    <p:extLst>
      <p:ext uri="{BB962C8B-B14F-4D97-AF65-F5344CB8AC3E}">
        <p14:creationId xmlns:p14="http://schemas.microsoft.com/office/powerpoint/2010/main" val="1069119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97611-899A-43D0-8719-4D78DDAC36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51F605-809C-4C0E-B600-16890F31B051}"/>
              </a:ext>
            </a:extLst>
          </p:cNvPr>
          <p:cNvSpPr>
            <a:spLocks noGrp="1"/>
          </p:cNvSpPr>
          <p:nvPr>
            <p:ph type="dt" sz="half" idx="10"/>
          </p:nvPr>
        </p:nvSpPr>
        <p:spPr/>
        <p:txBody>
          <a:bodyPr/>
          <a:lstStyle/>
          <a:p>
            <a:fld id="{25D4C9AC-1DB9-47E4-982A-A27BB228C6B9}" type="datetimeFigureOut">
              <a:rPr lang="en-US" smtClean="0"/>
              <a:t>3/19/2019</a:t>
            </a:fld>
            <a:endParaRPr lang="en-US"/>
          </a:p>
        </p:txBody>
      </p:sp>
      <p:sp>
        <p:nvSpPr>
          <p:cNvPr id="4" name="Footer Placeholder 3">
            <a:extLst>
              <a:ext uri="{FF2B5EF4-FFF2-40B4-BE49-F238E27FC236}">
                <a16:creationId xmlns:a16="http://schemas.microsoft.com/office/drawing/2014/main" id="{4FAD0187-2628-48C6-B40E-92D2B603E8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DFDD1B-A066-4830-A51A-533A9E20B252}"/>
              </a:ext>
            </a:extLst>
          </p:cNvPr>
          <p:cNvSpPr>
            <a:spLocks noGrp="1"/>
          </p:cNvSpPr>
          <p:nvPr>
            <p:ph type="sldNum" sz="quarter" idx="12"/>
          </p:nvPr>
        </p:nvSpPr>
        <p:spPr/>
        <p:txBody>
          <a:bodyPr/>
          <a:lstStyle/>
          <a:p>
            <a:fld id="{3B58E002-02DF-4CB2-8CA5-4EF353513C42}" type="slidenum">
              <a:rPr lang="en-US" smtClean="0"/>
              <a:t>‹#›</a:t>
            </a:fld>
            <a:endParaRPr lang="en-US"/>
          </a:p>
        </p:txBody>
      </p:sp>
    </p:spTree>
    <p:extLst>
      <p:ext uri="{BB962C8B-B14F-4D97-AF65-F5344CB8AC3E}">
        <p14:creationId xmlns:p14="http://schemas.microsoft.com/office/powerpoint/2010/main" val="3690572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641378-6895-4E45-BB5E-89E9A29FEC78}"/>
              </a:ext>
            </a:extLst>
          </p:cNvPr>
          <p:cNvSpPr>
            <a:spLocks noGrp="1"/>
          </p:cNvSpPr>
          <p:nvPr>
            <p:ph type="dt" sz="half" idx="10"/>
          </p:nvPr>
        </p:nvSpPr>
        <p:spPr/>
        <p:txBody>
          <a:bodyPr/>
          <a:lstStyle/>
          <a:p>
            <a:fld id="{25D4C9AC-1DB9-47E4-982A-A27BB228C6B9}" type="datetimeFigureOut">
              <a:rPr lang="en-US" smtClean="0"/>
              <a:t>3/19/2019</a:t>
            </a:fld>
            <a:endParaRPr lang="en-US"/>
          </a:p>
        </p:txBody>
      </p:sp>
      <p:sp>
        <p:nvSpPr>
          <p:cNvPr id="3" name="Footer Placeholder 2">
            <a:extLst>
              <a:ext uri="{FF2B5EF4-FFF2-40B4-BE49-F238E27FC236}">
                <a16:creationId xmlns:a16="http://schemas.microsoft.com/office/drawing/2014/main" id="{0D5C1C57-32D7-48C0-AE07-84D036D844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4E87CCB-42A0-45D3-AA0E-422F538842E9}"/>
              </a:ext>
            </a:extLst>
          </p:cNvPr>
          <p:cNvSpPr>
            <a:spLocks noGrp="1"/>
          </p:cNvSpPr>
          <p:nvPr>
            <p:ph type="sldNum" sz="quarter" idx="12"/>
          </p:nvPr>
        </p:nvSpPr>
        <p:spPr/>
        <p:txBody>
          <a:bodyPr/>
          <a:lstStyle/>
          <a:p>
            <a:fld id="{3B58E002-02DF-4CB2-8CA5-4EF353513C42}" type="slidenum">
              <a:rPr lang="en-US" smtClean="0"/>
              <a:t>‹#›</a:t>
            </a:fld>
            <a:endParaRPr lang="en-US"/>
          </a:p>
        </p:txBody>
      </p:sp>
    </p:spTree>
    <p:extLst>
      <p:ext uri="{BB962C8B-B14F-4D97-AF65-F5344CB8AC3E}">
        <p14:creationId xmlns:p14="http://schemas.microsoft.com/office/powerpoint/2010/main" val="3713726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7C859-73AE-43F0-BF64-4CBC2EE2C6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0C68D8-7764-42BC-8839-9D3CDF6F7B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3CFFDB7-373D-4D81-95E5-9F8EDB090A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3CD2B4-B8C5-45BF-A857-7046EC834A05}"/>
              </a:ext>
            </a:extLst>
          </p:cNvPr>
          <p:cNvSpPr>
            <a:spLocks noGrp="1"/>
          </p:cNvSpPr>
          <p:nvPr>
            <p:ph type="dt" sz="half" idx="10"/>
          </p:nvPr>
        </p:nvSpPr>
        <p:spPr/>
        <p:txBody>
          <a:bodyPr/>
          <a:lstStyle/>
          <a:p>
            <a:fld id="{25D4C9AC-1DB9-47E4-982A-A27BB228C6B9}" type="datetimeFigureOut">
              <a:rPr lang="en-US" smtClean="0"/>
              <a:t>3/19/2019</a:t>
            </a:fld>
            <a:endParaRPr lang="en-US"/>
          </a:p>
        </p:txBody>
      </p:sp>
      <p:sp>
        <p:nvSpPr>
          <p:cNvPr id="6" name="Footer Placeholder 5">
            <a:extLst>
              <a:ext uri="{FF2B5EF4-FFF2-40B4-BE49-F238E27FC236}">
                <a16:creationId xmlns:a16="http://schemas.microsoft.com/office/drawing/2014/main" id="{C31F24FE-489C-4CEE-9DDC-D2986DA177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73A170-4FFD-4BFF-B1CD-220A94217809}"/>
              </a:ext>
            </a:extLst>
          </p:cNvPr>
          <p:cNvSpPr>
            <a:spLocks noGrp="1"/>
          </p:cNvSpPr>
          <p:nvPr>
            <p:ph type="sldNum" sz="quarter" idx="12"/>
          </p:nvPr>
        </p:nvSpPr>
        <p:spPr/>
        <p:txBody>
          <a:bodyPr/>
          <a:lstStyle/>
          <a:p>
            <a:fld id="{3B58E002-02DF-4CB2-8CA5-4EF353513C42}" type="slidenum">
              <a:rPr lang="en-US" smtClean="0"/>
              <a:t>‹#›</a:t>
            </a:fld>
            <a:endParaRPr lang="en-US"/>
          </a:p>
        </p:txBody>
      </p:sp>
    </p:spTree>
    <p:extLst>
      <p:ext uri="{BB962C8B-B14F-4D97-AF65-F5344CB8AC3E}">
        <p14:creationId xmlns:p14="http://schemas.microsoft.com/office/powerpoint/2010/main" val="1654135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3C9E7-70F4-4202-839E-5EB5E5C63C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B3B9F65-606B-4D5B-9502-F0BE415317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8449182-F2F7-4A11-ACEF-537374F26C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48911F-C300-4207-84A8-1A36F195CD91}"/>
              </a:ext>
            </a:extLst>
          </p:cNvPr>
          <p:cNvSpPr>
            <a:spLocks noGrp="1"/>
          </p:cNvSpPr>
          <p:nvPr>
            <p:ph type="dt" sz="half" idx="10"/>
          </p:nvPr>
        </p:nvSpPr>
        <p:spPr/>
        <p:txBody>
          <a:bodyPr/>
          <a:lstStyle/>
          <a:p>
            <a:fld id="{25D4C9AC-1DB9-47E4-982A-A27BB228C6B9}" type="datetimeFigureOut">
              <a:rPr lang="en-US" smtClean="0"/>
              <a:t>3/19/2019</a:t>
            </a:fld>
            <a:endParaRPr lang="en-US"/>
          </a:p>
        </p:txBody>
      </p:sp>
      <p:sp>
        <p:nvSpPr>
          <p:cNvPr id="6" name="Footer Placeholder 5">
            <a:extLst>
              <a:ext uri="{FF2B5EF4-FFF2-40B4-BE49-F238E27FC236}">
                <a16:creationId xmlns:a16="http://schemas.microsoft.com/office/drawing/2014/main" id="{D9DCDDF8-33E5-4105-AF47-6C2C8F15A5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4CBC42-F754-44A4-AE3E-A92464545250}"/>
              </a:ext>
            </a:extLst>
          </p:cNvPr>
          <p:cNvSpPr>
            <a:spLocks noGrp="1"/>
          </p:cNvSpPr>
          <p:nvPr>
            <p:ph type="sldNum" sz="quarter" idx="12"/>
          </p:nvPr>
        </p:nvSpPr>
        <p:spPr/>
        <p:txBody>
          <a:bodyPr/>
          <a:lstStyle/>
          <a:p>
            <a:fld id="{3B58E002-02DF-4CB2-8CA5-4EF353513C42}" type="slidenum">
              <a:rPr lang="en-US" smtClean="0"/>
              <a:t>‹#›</a:t>
            </a:fld>
            <a:endParaRPr lang="en-US"/>
          </a:p>
        </p:txBody>
      </p:sp>
    </p:spTree>
    <p:extLst>
      <p:ext uri="{BB962C8B-B14F-4D97-AF65-F5344CB8AC3E}">
        <p14:creationId xmlns:p14="http://schemas.microsoft.com/office/powerpoint/2010/main" val="6210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691839-CF11-4DFB-9D33-2B5E943F86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D9AFF41-4401-477E-BA54-9CFBE19649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0D6E60-C7A3-4B4E-B260-C84EF4D4B0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D4C9AC-1DB9-47E4-982A-A27BB228C6B9}" type="datetimeFigureOut">
              <a:rPr lang="en-US" smtClean="0"/>
              <a:t>3/19/2019</a:t>
            </a:fld>
            <a:endParaRPr lang="en-US"/>
          </a:p>
        </p:txBody>
      </p:sp>
      <p:sp>
        <p:nvSpPr>
          <p:cNvPr id="5" name="Footer Placeholder 4">
            <a:extLst>
              <a:ext uri="{FF2B5EF4-FFF2-40B4-BE49-F238E27FC236}">
                <a16:creationId xmlns:a16="http://schemas.microsoft.com/office/drawing/2014/main" id="{837B9219-22D0-4D0E-B089-E3A065B00B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9EA90A-40D2-40BC-9828-DE85931E96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58E002-02DF-4CB2-8CA5-4EF353513C42}" type="slidenum">
              <a:rPr lang="en-US" smtClean="0"/>
              <a:t>‹#›</a:t>
            </a:fld>
            <a:endParaRPr lang="en-US"/>
          </a:p>
        </p:txBody>
      </p:sp>
    </p:spTree>
    <p:extLst>
      <p:ext uri="{BB962C8B-B14F-4D97-AF65-F5344CB8AC3E}">
        <p14:creationId xmlns:p14="http://schemas.microsoft.com/office/powerpoint/2010/main" val="2968813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Living Environment Sample</a:t>
            </a:r>
          </a:p>
        </p:txBody>
      </p:sp>
      <p:sp>
        <p:nvSpPr>
          <p:cNvPr id="3" name="Subtitle 2"/>
          <p:cNvSpPr>
            <a:spLocks noGrp="1"/>
          </p:cNvSpPr>
          <p:nvPr>
            <p:ph type="subTitle" idx="1"/>
          </p:nvPr>
        </p:nvSpPr>
        <p:spPr/>
        <p:txBody>
          <a:bodyPr/>
          <a:lstStyle/>
          <a:p>
            <a:r>
              <a:rPr lang="en-US" dirty="0"/>
              <a:t>A Torah Perspective</a:t>
            </a:r>
          </a:p>
          <a:p>
            <a:r>
              <a:rPr lang="en-US" dirty="0"/>
              <a:t>Written by: Rabbi Moshe Brody</a:t>
            </a:r>
          </a:p>
        </p:txBody>
      </p:sp>
      <p:sp>
        <p:nvSpPr>
          <p:cNvPr id="4" name="Footer Placeholder 3"/>
          <p:cNvSpPr>
            <a:spLocks noGrp="1"/>
          </p:cNvSpPr>
          <p:nvPr>
            <p:ph type="ftr" sz="quarter" idx="11"/>
          </p:nvPr>
        </p:nvSpPr>
        <p:spPr/>
        <p:txBody>
          <a:bodyPr/>
          <a:lstStyle/>
          <a:p>
            <a:r>
              <a:rPr lang="en-US" dirty="0"/>
              <a:t>© Moshe Brody 2016</a:t>
            </a:r>
          </a:p>
        </p:txBody>
      </p:sp>
      <p:sp>
        <p:nvSpPr>
          <p:cNvPr id="5" name="Slide Number Placeholder 4"/>
          <p:cNvSpPr>
            <a:spLocks noGrp="1"/>
          </p:cNvSpPr>
          <p:nvPr>
            <p:ph type="sldNum" sz="quarter" idx="12"/>
          </p:nvPr>
        </p:nvSpPr>
        <p:spPr/>
        <p:txBody>
          <a:bodyPr/>
          <a:lstStyle/>
          <a:p>
            <a:fld id="{F6B23AEC-9B70-4982-B5CC-12D05728F49B}" type="slidenum">
              <a:rPr lang="en-US" smtClean="0"/>
              <a:t>1</a:t>
            </a:fld>
            <a:endParaRPr lang="en-US"/>
          </a:p>
        </p:txBody>
      </p:sp>
    </p:spTree>
    <p:extLst>
      <p:ext uri="{BB962C8B-B14F-4D97-AF65-F5344CB8AC3E}">
        <p14:creationId xmlns:p14="http://schemas.microsoft.com/office/powerpoint/2010/main" val="778010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Regents questions</a:t>
            </a:r>
          </a:p>
        </p:txBody>
      </p:sp>
      <p:sp>
        <p:nvSpPr>
          <p:cNvPr id="3" name="Content Placeholder 2"/>
          <p:cNvSpPr>
            <a:spLocks noGrp="1"/>
          </p:cNvSpPr>
          <p:nvPr>
            <p:ph idx="1"/>
          </p:nvPr>
        </p:nvSpPr>
        <p:spPr/>
        <p:txBody>
          <a:bodyPr/>
          <a:lstStyle/>
          <a:p>
            <a:pPr lvl="0"/>
            <a:r>
              <a:rPr lang="en-US" dirty="0"/>
              <a:t>Which group consists entirely of organic molecules?</a:t>
            </a:r>
          </a:p>
          <a:p>
            <a:r>
              <a:rPr lang="en-US" dirty="0"/>
              <a:t>(1) protein, oxygen, fat</a:t>
            </a:r>
          </a:p>
          <a:p>
            <a:r>
              <a:rPr lang="en-US" dirty="0"/>
              <a:t>(2) protein, starch, fat</a:t>
            </a:r>
          </a:p>
          <a:p>
            <a:r>
              <a:rPr lang="en-US" dirty="0"/>
              <a:t>(3) water, carbon dioxide, oxygen</a:t>
            </a:r>
          </a:p>
          <a:p>
            <a:r>
              <a:rPr lang="en-US" dirty="0"/>
              <a:t>(4) water, starch, protein</a:t>
            </a:r>
          </a:p>
          <a:p>
            <a:endParaRPr lang="en-US" dirty="0"/>
          </a:p>
        </p:txBody>
      </p:sp>
      <p:sp>
        <p:nvSpPr>
          <p:cNvPr id="4" name="Footer Placeholder 3"/>
          <p:cNvSpPr>
            <a:spLocks noGrp="1"/>
          </p:cNvSpPr>
          <p:nvPr>
            <p:ph type="ftr" sz="quarter" idx="11"/>
          </p:nvPr>
        </p:nvSpPr>
        <p:spPr/>
        <p:txBody>
          <a:bodyPr/>
          <a:lstStyle/>
          <a:p>
            <a:r>
              <a:rPr lang="en-US"/>
              <a:t>©</a:t>
            </a:r>
          </a:p>
        </p:txBody>
      </p:sp>
      <p:sp>
        <p:nvSpPr>
          <p:cNvPr id="5" name="Slide Number Placeholder 4"/>
          <p:cNvSpPr>
            <a:spLocks noGrp="1"/>
          </p:cNvSpPr>
          <p:nvPr>
            <p:ph type="sldNum" sz="quarter" idx="12"/>
          </p:nvPr>
        </p:nvSpPr>
        <p:spPr/>
        <p:txBody>
          <a:bodyPr/>
          <a:lstStyle/>
          <a:p>
            <a:fld id="{F6B23AEC-9B70-4982-B5CC-12D05728F49B}" type="slidenum">
              <a:rPr lang="en-US" smtClean="0"/>
              <a:t>10</a:t>
            </a:fld>
            <a:endParaRPr lang="en-US"/>
          </a:p>
        </p:txBody>
      </p:sp>
    </p:spTree>
    <p:extLst>
      <p:ext uri="{BB962C8B-B14F-4D97-AF65-F5344CB8AC3E}">
        <p14:creationId xmlns:p14="http://schemas.microsoft.com/office/powerpoint/2010/main" val="3978325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 humans, the maintenance of a stable internal temperature is a direct result of</a:t>
            </a:r>
            <a:br>
              <a:rPr lang="en-US" dirty="0"/>
            </a:br>
            <a:endParaRPr lang="en-US" dirty="0"/>
          </a:p>
        </p:txBody>
      </p:sp>
      <p:sp>
        <p:nvSpPr>
          <p:cNvPr id="3" name="Content Placeholder 2"/>
          <p:cNvSpPr>
            <a:spLocks noGrp="1"/>
          </p:cNvSpPr>
          <p:nvPr>
            <p:ph idx="1"/>
          </p:nvPr>
        </p:nvSpPr>
        <p:spPr/>
        <p:txBody>
          <a:bodyPr>
            <a:normAutofit/>
          </a:bodyPr>
          <a:lstStyle/>
          <a:p>
            <a:r>
              <a:rPr lang="en-US" dirty="0"/>
              <a:t>(1) detection of and reaction to stimuli in the environment</a:t>
            </a:r>
          </a:p>
          <a:p>
            <a:r>
              <a:rPr lang="en-US" dirty="0"/>
              <a:t>(2) digestion of starches and absorption of protein from the internal environment</a:t>
            </a:r>
          </a:p>
          <a:p>
            <a:r>
              <a:rPr lang="en-US" dirty="0"/>
              <a:t>(3) diffusion of water and excretion of glucose to the external environment</a:t>
            </a:r>
          </a:p>
          <a:p>
            <a:r>
              <a:rPr lang="en-US" dirty="0"/>
              <a:t>(4) transport of ATP and locomotion through the environment </a:t>
            </a:r>
          </a:p>
          <a:p>
            <a:endParaRPr lang="en-US" dirty="0"/>
          </a:p>
        </p:txBody>
      </p:sp>
      <p:sp>
        <p:nvSpPr>
          <p:cNvPr id="4" name="Footer Placeholder 3"/>
          <p:cNvSpPr>
            <a:spLocks noGrp="1"/>
          </p:cNvSpPr>
          <p:nvPr>
            <p:ph type="ftr" sz="quarter" idx="11"/>
          </p:nvPr>
        </p:nvSpPr>
        <p:spPr/>
        <p:txBody>
          <a:bodyPr/>
          <a:lstStyle/>
          <a:p>
            <a:r>
              <a:rPr lang="en-US"/>
              <a:t>©</a:t>
            </a:r>
          </a:p>
        </p:txBody>
      </p:sp>
      <p:sp>
        <p:nvSpPr>
          <p:cNvPr id="5" name="Slide Number Placeholder 4"/>
          <p:cNvSpPr>
            <a:spLocks noGrp="1"/>
          </p:cNvSpPr>
          <p:nvPr>
            <p:ph type="sldNum" sz="quarter" idx="12"/>
          </p:nvPr>
        </p:nvSpPr>
        <p:spPr/>
        <p:txBody>
          <a:bodyPr/>
          <a:lstStyle/>
          <a:p>
            <a:fld id="{F6B23AEC-9B70-4982-B5CC-12D05728F49B}" type="slidenum">
              <a:rPr lang="en-US" smtClean="0"/>
              <a:t>11</a:t>
            </a:fld>
            <a:endParaRPr lang="en-US"/>
          </a:p>
        </p:txBody>
      </p:sp>
    </p:spTree>
    <p:extLst>
      <p:ext uri="{BB962C8B-B14F-4D97-AF65-F5344CB8AC3E}">
        <p14:creationId xmlns:p14="http://schemas.microsoft.com/office/powerpoint/2010/main" val="2605143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We wish to thank:</a:t>
            </a:r>
          </a:p>
        </p:txBody>
      </p:sp>
      <p:sp>
        <p:nvSpPr>
          <p:cNvPr id="3" name="Content Placeholder 2"/>
          <p:cNvSpPr>
            <a:spLocks noGrp="1"/>
          </p:cNvSpPr>
          <p:nvPr>
            <p:ph idx="1"/>
          </p:nvPr>
        </p:nvSpPr>
        <p:spPr/>
        <p:txBody>
          <a:bodyPr/>
          <a:lstStyle/>
          <a:p>
            <a:r>
              <a:rPr lang="en-US" dirty="0"/>
              <a:t>Rabbi and Mrs. </a:t>
            </a:r>
            <a:r>
              <a:rPr lang="en-US" dirty="0" err="1"/>
              <a:t>Shraga</a:t>
            </a:r>
            <a:r>
              <a:rPr lang="en-US" dirty="0"/>
              <a:t> </a:t>
            </a:r>
            <a:r>
              <a:rPr lang="en-US" dirty="0" err="1"/>
              <a:t>Feivel</a:t>
            </a:r>
            <a:r>
              <a:rPr lang="en-US" dirty="0"/>
              <a:t> Brody for their crucial support of the project from its inception and throughout its “dry months”, </a:t>
            </a:r>
          </a:p>
          <a:p>
            <a:r>
              <a:rPr lang="en-US" dirty="0"/>
              <a:t>And to Reb Avraham </a:t>
            </a:r>
            <a:r>
              <a:rPr lang="en-US" dirty="0" err="1"/>
              <a:t>Fruchthandler</a:t>
            </a:r>
            <a:r>
              <a:rPr lang="en-US" dirty="0"/>
              <a:t> </a:t>
            </a:r>
            <a:r>
              <a:rPr lang="he-IL" dirty="0"/>
              <a:t>נ"י</a:t>
            </a:r>
            <a:r>
              <a:rPr lang="en-US" dirty="0"/>
              <a:t> for his crucial support throughout this project.</a:t>
            </a:r>
          </a:p>
        </p:txBody>
      </p:sp>
      <p:sp>
        <p:nvSpPr>
          <p:cNvPr id="4" name="Footer Placeholder 3"/>
          <p:cNvSpPr>
            <a:spLocks noGrp="1"/>
          </p:cNvSpPr>
          <p:nvPr>
            <p:ph type="ftr" sz="quarter" idx="11"/>
          </p:nvPr>
        </p:nvSpPr>
        <p:spPr/>
        <p:txBody>
          <a:bodyPr/>
          <a:lstStyle/>
          <a:p>
            <a:r>
              <a:rPr lang="en-US"/>
              <a:t>©</a:t>
            </a:r>
          </a:p>
        </p:txBody>
      </p:sp>
      <p:sp>
        <p:nvSpPr>
          <p:cNvPr id="5" name="Slide Number Placeholder 4"/>
          <p:cNvSpPr>
            <a:spLocks noGrp="1"/>
          </p:cNvSpPr>
          <p:nvPr>
            <p:ph type="sldNum" sz="quarter" idx="12"/>
          </p:nvPr>
        </p:nvSpPr>
        <p:spPr/>
        <p:txBody>
          <a:bodyPr/>
          <a:lstStyle/>
          <a:p>
            <a:fld id="{F6B23AEC-9B70-4982-B5CC-12D05728F49B}" type="slidenum">
              <a:rPr lang="en-US" smtClean="0"/>
              <a:t>2</a:t>
            </a:fld>
            <a:endParaRPr lang="en-US"/>
          </a:p>
        </p:txBody>
      </p:sp>
    </p:spTree>
    <p:extLst>
      <p:ext uri="{BB962C8B-B14F-4D97-AF65-F5344CB8AC3E}">
        <p14:creationId xmlns:p14="http://schemas.microsoft.com/office/powerpoint/2010/main" val="3611875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is life?</a:t>
            </a:r>
          </a:p>
        </p:txBody>
      </p:sp>
      <p:sp>
        <p:nvSpPr>
          <p:cNvPr id="3" name="Content Placeholder 2"/>
          <p:cNvSpPr>
            <a:spLocks noGrp="1"/>
          </p:cNvSpPr>
          <p:nvPr>
            <p:ph idx="1"/>
          </p:nvPr>
        </p:nvSpPr>
        <p:spPr/>
        <p:txBody>
          <a:bodyPr/>
          <a:lstStyle/>
          <a:p>
            <a:pPr marL="0" indent="0" algn="ctr">
              <a:buNone/>
            </a:pPr>
            <a:r>
              <a:rPr lang="en-US" dirty="0"/>
              <a:t>What characteristics are needed for something to be call a </a:t>
            </a:r>
          </a:p>
          <a:p>
            <a:pPr marL="0" indent="0" algn="ctr">
              <a:buNone/>
            </a:pPr>
            <a:r>
              <a:rPr lang="en-US" dirty="0"/>
              <a:t> “a living thing”?</a:t>
            </a:r>
          </a:p>
          <a:p>
            <a:pPr marL="0" indent="0" algn="ctr">
              <a:buNone/>
            </a:pPr>
            <a:r>
              <a:rPr lang="en-US" dirty="0"/>
              <a:t>Go ahead: and give us a/some defining characteristic(s)</a:t>
            </a:r>
          </a:p>
        </p:txBody>
      </p:sp>
      <p:sp>
        <p:nvSpPr>
          <p:cNvPr id="4" name="Footer Placeholder 3"/>
          <p:cNvSpPr>
            <a:spLocks noGrp="1"/>
          </p:cNvSpPr>
          <p:nvPr>
            <p:ph type="ftr" sz="quarter" idx="11"/>
          </p:nvPr>
        </p:nvSpPr>
        <p:spPr/>
        <p:txBody>
          <a:bodyPr/>
          <a:lstStyle/>
          <a:p>
            <a:r>
              <a:rPr lang="en-US"/>
              <a:t>©</a:t>
            </a:r>
          </a:p>
        </p:txBody>
      </p:sp>
      <p:sp>
        <p:nvSpPr>
          <p:cNvPr id="5" name="Slide Number Placeholder 4"/>
          <p:cNvSpPr>
            <a:spLocks noGrp="1"/>
          </p:cNvSpPr>
          <p:nvPr>
            <p:ph type="sldNum" sz="quarter" idx="12"/>
          </p:nvPr>
        </p:nvSpPr>
        <p:spPr/>
        <p:txBody>
          <a:bodyPr/>
          <a:lstStyle/>
          <a:p>
            <a:fld id="{F6B23AEC-9B70-4982-B5CC-12D05728F49B}" type="slidenum">
              <a:rPr lang="en-US" smtClean="0"/>
              <a:t>3</a:t>
            </a:fld>
            <a:endParaRPr lang="en-US"/>
          </a:p>
        </p:txBody>
      </p:sp>
    </p:spTree>
    <p:extLst>
      <p:ext uri="{BB962C8B-B14F-4D97-AF65-F5344CB8AC3E}">
        <p14:creationId xmlns:p14="http://schemas.microsoft.com/office/powerpoint/2010/main" val="1073480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is life?</a:t>
            </a:r>
          </a:p>
        </p:txBody>
      </p:sp>
      <p:sp>
        <p:nvSpPr>
          <p:cNvPr id="3" name="Content Placeholder 2"/>
          <p:cNvSpPr>
            <a:spLocks noGrp="1"/>
          </p:cNvSpPr>
          <p:nvPr>
            <p:ph idx="1"/>
          </p:nvPr>
        </p:nvSpPr>
        <p:spPr/>
        <p:txBody>
          <a:bodyPr>
            <a:normAutofit/>
          </a:bodyPr>
          <a:lstStyle/>
          <a:p>
            <a:pPr marL="0" indent="0" algn="ctr">
              <a:buNone/>
            </a:pPr>
            <a:r>
              <a:rPr lang="en-US" sz="4800" dirty="0"/>
              <a:t>The answer is: </a:t>
            </a:r>
          </a:p>
          <a:p>
            <a:pPr marL="0" indent="0" algn="ctr">
              <a:buNone/>
            </a:pPr>
            <a:r>
              <a:rPr lang="en-US" sz="4800" dirty="0"/>
              <a:t>There is no simple definition. </a:t>
            </a:r>
          </a:p>
        </p:txBody>
      </p:sp>
      <p:sp>
        <p:nvSpPr>
          <p:cNvPr id="5" name="Footer Placeholder 4"/>
          <p:cNvSpPr>
            <a:spLocks noGrp="1"/>
          </p:cNvSpPr>
          <p:nvPr>
            <p:ph type="ftr" sz="quarter" idx="11"/>
          </p:nvPr>
        </p:nvSpPr>
        <p:spPr/>
        <p:txBody>
          <a:bodyPr/>
          <a:lstStyle/>
          <a:p>
            <a:r>
              <a:rPr lang="en-US"/>
              <a:t>©</a:t>
            </a:r>
          </a:p>
        </p:txBody>
      </p:sp>
      <p:sp>
        <p:nvSpPr>
          <p:cNvPr id="6" name="Slide Number Placeholder 5"/>
          <p:cNvSpPr>
            <a:spLocks noGrp="1"/>
          </p:cNvSpPr>
          <p:nvPr>
            <p:ph type="sldNum" sz="quarter" idx="12"/>
          </p:nvPr>
        </p:nvSpPr>
        <p:spPr/>
        <p:txBody>
          <a:bodyPr/>
          <a:lstStyle/>
          <a:p>
            <a:fld id="{F6B23AEC-9B70-4982-B5CC-12D05728F49B}" type="slidenum">
              <a:rPr lang="en-US" smtClean="0"/>
              <a:t>4</a:t>
            </a:fld>
            <a:endParaRPr lang="en-US"/>
          </a:p>
        </p:txBody>
      </p:sp>
    </p:spTree>
    <p:extLst>
      <p:ext uri="{BB962C8B-B14F-4D97-AF65-F5344CB8AC3E}">
        <p14:creationId xmlns:p14="http://schemas.microsoft.com/office/powerpoint/2010/main" val="1911200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However there are some basic characteristics shared by all living things. They all:</a:t>
            </a:r>
            <a:br>
              <a:rPr lang="en-US" dirty="0"/>
            </a:br>
            <a:endParaRPr lang="en-US" dirty="0"/>
          </a:p>
        </p:txBody>
      </p:sp>
      <p:sp>
        <p:nvSpPr>
          <p:cNvPr id="3" name="Content Placeholder 2"/>
          <p:cNvSpPr>
            <a:spLocks noGrp="1"/>
          </p:cNvSpPr>
          <p:nvPr>
            <p:ph idx="1"/>
          </p:nvPr>
        </p:nvSpPr>
        <p:spPr/>
        <p:txBody>
          <a:bodyPr/>
          <a:lstStyle/>
          <a:p>
            <a:pPr marL="514350" lvl="0" indent="-514350">
              <a:buFont typeface="+mj-lt"/>
              <a:buAutoNum type="arabicPeriod"/>
            </a:pPr>
            <a:r>
              <a:rPr lang="en-US" dirty="0"/>
              <a:t>Have internal structures and are made up of one or more </a:t>
            </a:r>
            <a:r>
              <a:rPr lang="en-US" b="1" dirty="0"/>
              <a:t>cells.</a:t>
            </a:r>
            <a:endParaRPr lang="en-US" dirty="0"/>
          </a:p>
          <a:p>
            <a:pPr marL="514350" lvl="0" indent="-514350">
              <a:buFont typeface="+mj-lt"/>
              <a:buAutoNum type="arabicPeriod"/>
            </a:pPr>
            <a:r>
              <a:rPr lang="en-US" dirty="0"/>
              <a:t>Need energy to function which they acquire through various chemical reactions. The combinations of all chemical reactions are called the </a:t>
            </a:r>
            <a:r>
              <a:rPr lang="en-US" b="1" dirty="0"/>
              <a:t>Metabolism. </a:t>
            </a:r>
            <a:endParaRPr lang="en-US" dirty="0"/>
          </a:p>
          <a:p>
            <a:pPr marL="514350" lvl="0" indent="-514350">
              <a:buFont typeface="+mj-lt"/>
              <a:buAutoNum type="arabicPeriod"/>
            </a:pPr>
            <a:r>
              <a:rPr lang="en-US" dirty="0"/>
              <a:t>Maintain </a:t>
            </a:r>
            <a:r>
              <a:rPr lang="en-US" b="1" dirty="0"/>
              <a:t>Homeostasis</a:t>
            </a:r>
            <a:r>
              <a:rPr lang="en-US" dirty="0"/>
              <a:t> (or an internal stability) despite external environmental changes.</a:t>
            </a:r>
          </a:p>
          <a:p>
            <a:pPr marL="514350" lvl="0" indent="-514350">
              <a:buFont typeface="+mj-lt"/>
              <a:buAutoNum type="arabicPeriod"/>
            </a:pPr>
            <a:r>
              <a:rPr lang="en-US" b="1" dirty="0"/>
              <a:t>Reproduce</a:t>
            </a:r>
            <a:r>
              <a:rPr lang="en-US" dirty="0"/>
              <a:t> and pass down their genetic information to another generation.</a:t>
            </a:r>
          </a:p>
          <a:p>
            <a:pPr marL="514350" indent="-514350">
              <a:buFont typeface="+mj-lt"/>
              <a:buAutoNum type="alphaLcParenR"/>
            </a:pPr>
            <a:endParaRPr lang="en-US" dirty="0"/>
          </a:p>
        </p:txBody>
      </p:sp>
      <p:sp>
        <p:nvSpPr>
          <p:cNvPr id="4" name="Footer Placeholder 3"/>
          <p:cNvSpPr>
            <a:spLocks noGrp="1"/>
          </p:cNvSpPr>
          <p:nvPr>
            <p:ph type="ftr" sz="quarter" idx="11"/>
          </p:nvPr>
        </p:nvSpPr>
        <p:spPr/>
        <p:txBody>
          <a:bodyPr/>
          <a:lstStyle/>
          <a:p>
            <a:r>
              <a:rPr lang="en-US"/>
              <a:t>©</a:t>
            </a:r>
          </a:p>
        </p:txBody>
      </p:sp>
      <p:sp>
        <p:nvSpPr>
          <p:cNvPr id="5" name="Slide Number Placeholder 4"/>
          <p:cNvSpPr>
            <a:spLocks noGrp="1"/>
          </p:cNvSpPr>
          <p:nvPr>
            <p:ph type="sldNum" sz="quarter" idx="12"/>
          </p:nvPr>
        </p:nvSpPr>
        <p:spPr/>
        <p:txBody>
          <a:bodyPr/>
          <a:lstStyle/>
          <a:p>
            <a:fld id="{F6B23AEC-9B70-4982-B5CC-12D05728F49B}" type="slidenum">
              <a:rPr lang="en-US" smtClean="0"/>
              <a:t>5</a:t>
            </a:fld>
            <a:endParaRPr lang="en-US"/>
          </a:p>
        </p:txBody>
      </p:sp>
    </p:spTree>
    <p:extLst>
      <p:ext uri="{BB962C8B-B14F-4D97-AF65-F5344CB8AC3E}">
        <p14:creationId xmlns:p14="http://schemas.microsoft.com/office/powerpoint/2010/main" val="1372301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800" y="410368"/>
            <a:ext cx="10515600" cy="1325563"/>
          </a:xfrm>
        </p:spPr>
        <p:txBody>
          <a:bodyPr>
            <a:normAutofit/>
          </a:bodyPr>
          <a:lstStyle/>
          <a:p>
            <a:r>
              <a:rPr lang="en-US" dirty="0"/>
              <a:t>In addition, most living things share some of these basic </a:t>
            </a:r>
            <a:r>
              <a:rPr lang="en-US" b="1" dirty="0"/>
              <a:t>life processes. </a:t>
            </a:r>
            <a:endParaRPr lang="en-US" dirty="0"/>
          </a:p>
        </p:txBody>
      </p:sp>
      <p:sp>
        <p:nvSpPr>
          <p:cNvPr id="3" name="Content Placeholder 2"/>
          <p:cNvSpPr>
            <a:spLocks noGrp="1"/>
          </p:cNvSpPr>
          <p:nvPr>
            <p:ph idx="1"/>
          </p:nvPr>
        </p:nvSpPr>
        <p:spPr/>
        <p:txBody>
          <a:bodyPr/>
          <a:lstStyle/>
          <a:p>
            <a:pPr marL="514350" lvl="0" indent="-514350">
              <a:buFont typeface="+mj-lt"/>
              <a:buAutoNum type="arabicPeriod"/>
            </a:pPr>
            <a:r>
              <a:rPr lang="en-US" dirty="0"/>
              <a:t>They obtain nutrients (food) from the environment and break them down for easy transport.</a:t>
            </a:r>
          </a:p>
          <a:p>
            <a:pPr marL="514350" lvl="0" indent="-514350">
              <a:buFont typeface="+mj-lt"/>
              <a:buAutoNum type="arabicPeriod"/>
            </a:pPr>
            <a:r>
              <a:rPr lang="en-US" dirty="0"/>
              <a:t>They utilize the processes of </a:t>
            </a:r>
            <a:r>
              <a:rPr lang="en-US" b="1" dirty="0"/>
              <a:t>digestion and synthesis </a:t>
            </a:r>
            <a:r>
              <a:rPr lang="en-US" dirty="0"/>
              <a:t>to obtain the necessary nutrients from their food</a:t>
            </a:r>
            <a:r>
              <a:rPr lang="en-US" b="1" dirty="0"/>
              <a:t>. </a:t>
            </a:r>
          </a:p>
          <a:p>
            <a:pPr marL="514350" lvl="0" indent="-514350">
              <a:buFont typeface="+mj-lt"/>
              <a:buAutoNum type="arabicPeriod"/>
            </a:pPr>
            <a:r>
              <a:rPr lang="en-US" dirty="0"/>
              <a:t>They also break down nutrients so that they can derive the energy from them through </a:t>
            </a:r>
            <a:r>
              <a:rPr lang="en-US" b="1" dirty="0"/>
              <a:t>Cell Respiration.</a:t>
            </a:r>
          </a:p>
          <a:p>
            <a:pPr marL="514350" lvl="0" indent="-514350">
              <a:buFont typeface="+mj-lt"/>
              <a:buAutoNum type="arabicPeriod"/>
            </a:pPr>
            <a:r>
              <a:rPr lang="en-US" b="1" dirty="0"/>
              <a:t>They grow </a:t>
            </a:r>
            <a:r>
              <a:rPr lang="en-US" dirty="0"/>
              <a:t>in size</a:t>
            </a:r>
            <a:r>
              <a:rPr lang="en-US" b="1" dirty="0"/>
              <a:t> </a:t>
            </a:r>
            <a:r>
              <a:rPr lang="en-US" dirty="0"/>
              <a:t>by increasing the number or size of cells.</a:t>
            </a:r>
          </a:p>
          <a:p>
            <a:pPr marL="514350" lvl="0" indent="-514350">
              <a:buFont typeface="+mj-lt"/>
              <a:buAutoNum type="arabicPeriod"/>
            </a:pPr>
            <a:r>
              <a:rPr lang="en-US" dirty="0"/>
              <a:t>They remove waste products through some type of </a:t>
            </a:r>
            <a:r>
              <a:rPr lang="en-US" b="1" dirty="0"/>
              <a:t>excretion.</a:t>
            </a:r>
            <a:r>
              <a:rPr lang="en-US" dirty="0"/>
              <a:t> </a:t>
            </a:r>
          </a:p>
          <a:p>
            <a:pPr marL="514350" lvl="0" indent="-514350">
              <a:buFont typeface="+mj-lt"/>
              <a:buAutoNum type="arabicPeriod"/>
            </a:pPr>
            <a:r>
              <a:rPr lang="en-US" dirty="0"/>
              <a:t>They respond to external and internal </a:t>
            </a:r>
            <a:r>
              <a:rPr lang="en-US" b="1" dirty="0"/>
              <a:t>stimulus</a:t>
            </a:r>
            <a:r>
              <a:rPr lang="en-US" dirty="0"/>
              <a:t>.</a:t>
            </a:r>
          </a:p>
          <a:p>
            <a:endParaRPr lang="en-US" dirty="0"/>
          </a:p>
        </p:txBody>
      </p:sp>
      <p:sp>
        <p:nvSpPr>
          <p:cNvPr id="4" name="Footer Placeholder 3"/>
          <p:cNvSpPr>
            <a:spLocks noGrp="1"/>
          </p:cNvSpPr>
          <p:nvPr>
            <p:ph type="ftr" sz="quarter" idx="11"/>
          </p:nvPr>
        </p:nvSpPr>
        <p:spPr/>
        <p:txBody>
          <a:bodyPr/>
          <a:lstStyle/>
          <a:p>
            <a:r>
              <a:rPr lang="en-US"/>
              <a:t>©</a:t>
            </a:r>
          </a:p>
        </p:txBody>
      </p:sp>
      <p:sp>
        <p:nvSpPr>
          <p:cNvPr id="5" name="Slide Number Placeholder 4"/>
          <p:cNvSpPr>
            <a:spLocks noGrp="1"/>
          </p:cNvSpPr>
          <p:nvPr>
            <p:ph type="sldNum" sz="quarter" idx="12"/>
          </p:nvPr>
        </p:nvSpPr>
        <p:spPr/>
        <p:txBody>
          <a:bodyPr/>
          <a:lstStyle/>
          <a:p>
            <a:fld id="{F6B23AEC-9B70-4982-B5CC-12D05728F49B}" type="slidenum">
              <a:rPr lang="en-US" smtClean="0"/>
              <a:t>6</a:t>
            </a:fld>
            <a:endParaRPr lang="en-US"/>
          </a:p>
        </p:txBody>
      </p:sp>
    </p:spTree>
    <p:extLst>
      <p:ext uri="{BB962C8B-B14F-4D97-AF65-F5344CB8AC3E}">
        <p14:creationId xmlns:p14="http://schemas.microsoft.com/office/powerpoint/2010/main" val="2804829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250" y="410368"/>
            <a:ext cx="10985500" cy="1325563"/>
          </a:xfrm>
        </p:spPr>
        <p:txBody>
          <a:bodyPr/>
          <a:lstStyle/>
          <a:p>
            <a:r>
              <a:rPr lang="en-US" dirty="0"/>
              <a:t>They also share some basic </a:t>
            </a:r>
            <a:r>
              <a:rPr lang="en-US" b="1" dirty="0"/>
              <a:t>chemical properties</a:t>
            </a:r>
            <a:r>
              <a:rPr lang="en-US" dirty="0"/>
              <a:t>: </a:t>
            </a:r>
          </a:p>
        </p:txBody>
      </p:sp>
      <p:sp>
        <p:nvSpPr>
          <p:cNvPr id="3" name="Content Placeholder 2"/>
          <p:cNvSpPr>
            <a:spLocks noGrp="1"/>
          </p:cNvSpPr>
          <p:nvPr>
            <p:ph idx="1"/>
          </p:nvPr>
        </p:nvSpPr>
        <p:spPr/>
        <p:txBody>
          <a:bodyPr/>
          <a:lstStyle/>
          <a:p>
            <a:pPr lvl="0"/>
            <a:r>
              <a:rPr lang="en-US" dirty="0"/>
              <a:t>Most living things contain the following 4 main elements of life:</a:t>
            </a:r>
          </a:p>
          <a:p>
            <a:pPr lvl="0"/>
            <a:r>
              <a:rPr lang="en-US" dirty="0"/>
              <a:t>Hydrogen, </a:t>
            </a:r>
          </a:p>
          <a:p>
            <a:pPr lvl="0"/>
            <a:r>
              <a:rPr lang="en-US" dirty="0"/>
              <a:t>Oxygen, </a:t>
            </a:r>
          </a:p>
          <a:p>
            <a:pPr lvl="0"/>
            <a:r>
              <a:rPr lang="en-US" dirty="0"/>
              <a:t>Carbon, and </a:t>
            </a:r>
          </a:p>
          <a:p>
            <a:pPr lvl="0"/>
            <a:r>
              <a:rPr lang="en-US" dirty="0"/>
              <a:t>Nitrogen. </a:t>
            </a:r>
          </a:p>
          <a:p>
            <a:endParaRPr lang="en-US" dirty="0"/>
          </a:p>
        </p:txBody>
      </p:sp>
      <p:sp>
        <p:nvSpPr>
          <p:cNvPr id="4" name="Footer Placeholder 3"/>
          <p:cNvSpPr>
            <a:spLocks noGrp="1"/>
          </p:cNvSpPr>
          <p:nvPr>
            <p:ph type="ftr" sz="quarter" idx="11"/>
          </p:nvPr>
        </p:nvSpPr>
        <p:spPr/>
        <p:txBody>
          <a:bodyPr/>
          <a:lstStyle/>
          <a:p>
            <a:r>
              <a:rPr lang="en-US"/>
              <a:t>©</a:t>
            </a:r>
          </a:p>
        </p:txBody>
      </p:sp>
      <p:sp>
        <p:nvSpPr>
          <p:cNvPr id="5" name="Slide Number Placeholder 4"/>
          <p:cNvSpPr>
            <a:spLocks noGrp="1"/>
          </p:cNvSpPr>
          <p:nvPr>
            <p:ph type="sldNum" sz="quarter" idx="12"/>
          </p:nvPr>
        </p:nvSpPr>
        <p:spPr/>
        <p:txBody>
          <a:bodyPr/>
          <a:lstStyle/>
          <a:p>
            <a:fld id="{F6B23AEC-9B70-4982-B5CC-12D05728F49B}" type="slidenum">
              <a:rPr lang="en-US" smtClean="0"/>
              <a:t>7</a:t>
            </a:fld>
            <a:endParaRPr lang="en-US"/>
          </a:p>
        </p:txBody>
      </p:sp>
    </p:spTree>
    <p:extLst>
      <p:ext uri="{BB962C8B-B14F-4D97-AF65-F5344CB8AC3E}">
        <p14:creationId xmlns:p14="http://schemas.microsoft.com/office/powerpoint/2010/main" val="600354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Organic and Inorganic Molecules</a:t>
            </a:r>
            <a:br>
              <a:rPr lang="en-US" dirty="0"/>
            </a:br>
            <a:endParaRPr lang="en-US" dirty="0"/>
          </a:p>
        </p:txBody>
      </p:sp>
      <p:sp>
        <p:nvSpPr>
          <p:cNvPr id="3" name="Content Placeholder 2"/>
          <p:cNvSpPr>
            <a:spLocks noGrp="1"/>
          </p:cNvSpPr>
          <p:nvPr>
            <p:ph idx="1"/>
          </p:nvPr>
        </p:nvSpPr>
        <p:spPr/>
        <p:txBody>
          <a:bodyPr/>
          <a:lstStyle/>
          <a:p>
            <a:pPr lvl="0"/>
            <a:r>
              <a:rPr lang="en-US" b="1" dirty="0"/>
              <a:t>Organic Molecules:</a:t>
            </a:r>
            <a:r>
              <a:rPr lang="en-US" dirty="0"/>
              <a:t> contains </a:t>
            </a:r>
            <a:r>
              <a:rPr lang="en-US" u="sng" dirty="0"/>
              <a:t>both</a:t>
            </a:r>
            <a:r>
              <a:rPr lang="en-US" dirty="0"/>
              <a:t> Carbon and Hydrogen atoms and are used by some of the most important molecules found in living things.</a:t>
            </a:r>
            <a:r>
              <a:rPr lang="en-US" b="1" dirty="0"/>
              <a:t> </a:t>
            </a:r>
            <a:endParaRPr lang="en-US" dirty="0"/>
          </a:p>
          <a:p>
            <a:pPr lvl="0"/>
            <a:r>
              <a:rPr lang="en-US" b="1" dirty="0"/>
              <a:t>Inorganic Molecules:</a:t>
            </a:r>
            <a:r>
              <a:rPr lang="en-US" dirty="0"/>
              <a:t> do not contain both elements of Carbon and Hydrogen but any other combination of elements (including one of these two) including salt, water etc. </a:t>
            </a:r>
          </a:p>
          <a:p>
            <a:endParaRPr lang="en-US" dirty="0"/>
          </a:p>
        </p:txBody>
      </p:sp>
      <p:sp>
        <p:nvSpPr>
          <p:cNvPr id="4" name="Footer Placeholder 3"/>
          <p:cNvSpPr>
            <a:spLocks noGrp="1"/>
          </p:cNvSpPr>
          <p:nvPr>
            <p:ph type="ftr" sz="quarter" idx="11"/>
          </p:nvPr>
        </p:nvSpPr>
        <p:spPr/>
        <p:txBody>
          <a:bodyPr/>
          <a:lstStyle/>
          <a:p>
            <a:r>
              <a:rPr lang="en-US"/>
              <a:t>©</a:t>
            </a:r>
          </a:p>
        </p:txBody>
      </p:sp>
      <p:sp>
        <p:nvSpPr>
          <p:cNvPr id="5" name="Slide Number Placeholder 4"/>
          <p:cNvSpPr>
            <a:spLocks noGrp="1"/>
          </p:cNvSpPr>
          <p:nvPr>
            <p:ph type="sldNum" sz="quarter" idx="12"/>
          </p:nvPr>
        </p:nvSpPr>
        <p:spPr/>
        <p:txBody>
          <a:bodyPr/>
          <a:lstStyle/>
          <a:p>
            <a:fld id="{F6B23AEC-9B70-4982-B5CC-12D05728F49B}" type="slidenum">
              <a:rPr lang="en-US" smtClean="0"/>
              <a:t>8</a:t>
            </a:fld>
            <a:endParaRPr lang="en-US"/>
          </a:p>
        </p:txBody>
      </p:sp>
    </p:spTree>
    <p:extLst>
      <p:ext uri="{BB962C8B-B14F-4D97-AF65-F5344CB8AC3E}">
        <p14:creationId xmlns:p14="http://schemas.microsoft.com/office/powerpoint/2010/main" val="1580694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following are some basic</a:t>
            </a:r>
            <a:r>
              <a:rPr lang="en-US" b="1" dirty="0"/>
              <a:t> structures</a:t>
            </a:r>
            <a:r>
              <a:rPr lang="en-US" dirty="0"/>
              <a:t> found in many living things:</a:t>
            </a:r>
            <a:r>
              <a:rPr lang="en-US" b="1" dirty="0"/>
              <a:t>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lvl="0"/>
            <a:r>
              <a:rPr lang="en-US" b="1" dirty="0"/>
              <a:t>Organelles: </a:t>
            </a:r>
            <a:r>
              <a:rPr lang="en-US" dirty="0"/>
              <a:t>are parts of the cell structure that carry out specific functions. They are (but not limited to) Ribosome’s, Mitochondria, Vacuoles, Golgi bodies, Nucleus, Cell membrane, Cell wall (in plants), Cytoplasm, and Chlorophyll.  </a:t>
            </a:r>
          </a:p>
          <a:p>
            <a:pPr lvl="0"/>
            <a:r>
              <a:rPr lang="en-US" b="1" dirty="0"/>
              <a:t>Cells: </a:t>
            </a:r>
            <a:r>
              <a:rPr lang="en-US" dirty="0"/>
              <a:t>are</a:t>
            </a:r>
            <a:r>
              <a:rPr lang="en-US" b="1" dirty="0"/>
              <a:t> </a:t>
            </a:r>
            <a:r>
              <a:rPr lang="en-US" dirty="0"/>
              <a:t>the basic unit of life. In animals they carry out specific functions for life. In bacteria and others like it, the whole </a:t>
            </a:r>
            <a:r>
              <a:rPr lang="en-US" dirty="0" err="1"/>
              <a:t>organsims</a:t>
            </a:r>
            <a:r>
              <a:rPr lang="en-US" dirty="0"/>
              <a:t> is comprised of only one cell.</a:t>
            </a:r>
          </a:p>
          <a:p>
            <a:pPr lvl="0"/>
            <a:r>
              <a:rPr lang="en-US" b="1" dirty="0"/>
              <a:t>Tissues: </a:t>
            </a:r>
            <a:r>
              <a:rPr lang="en-US" dirty="0"/>
              <a:t>specialized cells grouped together</a:t>
            </a:r>
          </a:p>
          <a:p>
            <a:pPr lvl="0"/>
            <a:r>
              <a:rPr lang="en-US" b="1" dirty="0"/>
              <a:t>Organs:</a:t>
            </a:r>
            <a:r>
              <a:rPr lang="en-US" dirty="0"/>
              <a:t> tissues that group together to perform one of life’s processes e.g. kidney.</a:t>
            </a:r>
          </a:p>
          <a:p>
            <a:pPr lvl="0"/>
            <a:r>
              <a:rPr lang="en-US" b="1" dirty="0"/>
              <a:t>Organ System:</a:t>
            </a:r>
            <a:r>
              <a:rPr lang="en-US" dirty="0"/>
              <a:t> Organs grouped together to perform a life process such as the circulatory system, the respiratory system.</a:t>
            </a:r>
          </a:p>
          <a:p>
            <a:endParaRPr lang="en-US" dirty="0"/>
          </a:p>
        </p:txBody>
      </p:sp>
      <p:sp>
        <p:nvSpPr>
          <p:cNvPr id="4" name="Footer Placeholder 3"/>
          <p:cNvSpPr>
            <a:spLocks noGrp="1"/>
          </p:cNvSpPr>
          <p:nvPr>
            <p:ph type="ftr" sz="quarter" idx="11"/>
          </p:nvPr>
        </p:nvSpPr>
        <p:spPr/>
        <p:txBody>
          <a:bodyPr/>
          <a:lstStyle/>
          <a:p>
            <a:r>
              <a:rPr lang="en-US"/>
              <a:t>©</a:t>
            </a:r>
          </a:p>
        </p:txBody>
      </p:sp>
      <p:sp>
        <p:nvSpPr>
          <p:cNvPr id="5" name="Slide Number Placeholder 4"/>
          <p:cNvSpPr>
            <a:spLocks noGrp="1"/>
          </p:cNvSpPr>
          <p:nvPr>
            <p:ph type="sldNum" sz="quarter" idx="12"/>
          </p:nvPr>
        </p:nvSpPr>
        <p:spPr/>
        <p:txBody>
          <a:bodyPr/>
          <a:lstStyle/>
          <a:p>
            <a:fld id="{F6B23AEC-9B70-4982-B5CC-12D05728F49B}" type="slidenum">
              <a:rPr lang="en-US" smtClean="0"/>
              <a:t>9</a:t>
            </a:fld>
            <a:endParaRPr lang="en-US"/>
          </a:p>
        </p:txBody>
      </p:sp>
    </p:spTree>
    <p:extLst>
      <p:ext uri="{BB962C8B-B14F-4D97-AF65-F5344CB8AC3E}">
        <p14:creationId xmlns:p14="http://schemas.microsoft.com/office/powerpoint/2010/main" val="272265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637</Words>
  <Application>Microsoft Office PowerPoint</Application>
  <PresentationFormat>Widescreen</PresentationFormat>
  <Paragraphs>73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Living Environment Sample</vt:lpstr>
      <vt:lpstr>We wish to thank:</vt:lpstr>
      <vt:lpstr>What is life?</vt:lpstr>
      <vt:lpstr>What is life?</vt:lpstr>
      <vt:lpstr>However there are some basic characteristics shared by all living things. They all: </vt:lpstr>
      <vt:lpstr>In addition, most living things share some of these basic life processes. </vt:lpstr>
      <vt:lpstr>They also share some basic chemical properties: </vt:lpstr>
      <vt:lpstr>Organic and Inorganic Molecules </vt:lpstr>
      <vt:lpstr>The following are some basic structures found in many living things:  </vt:lpstr>
      <vt:lpstr>Regents questions</vt:lpstr>
      <vt:lpstr>In humans, the maintenance of a stable internal temperature is a direct result of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Living Environment Sample</dc:title>
  <dc:creator>mbrodys</dc:creator>
  <cp:lastModifiedBy>mbrodys</cp:lastModifiedBy>
  <cp:revision>3</cp:revision>
  <dcterms:created xsi:type="dcterms:W3CDTF">2019-03-19T19:25:57Z</dcterms:created>
  <dcterms:modified xsi:type="dcterms:W3CDTF">2019-03-19T19:39:15Z</dcterms:modified>
</cp:coreProperties>
</file>